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86" r:id="rId3"/>
    <p:sldId id="288" r:id="rId4"/>
    <p:sldId id="289" r:id="rId5"/>
    <p:sldId id="290" r:id="rId6"/>
    <p:sldId id="291" r:id="rId7"/>
    <p:sldId id="292" r:id="rId8"/>
    <p:sldId id="293" r:id="rId9"/>
  </p:sldIdLst>
  <p:sldSz cx="9144000" cy="5143500" type="screen16x9"/>
  <p:notesSz cx="6858000" cy="9144000"/>
  <p:embeddedFontLst>
    <p:embeddedFont>
      <p:font typeface="Lexend Deca" panose="020B0604020202020204" charset="0"/>
      <p:regular r:id="rId11"/>
    </p:embeddedFont>
    <p:embeddedFont>
      <p:font typeface="Muli Regular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CC565B-F179-40FC-94F6-642024A27D4B}">
  <a:tblStyle styleId="{1FCC565B-F179-40FC-94F6-642024A27D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Doorbell System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Rakyan Satrya Adhikara</a:t>
            </a:r>
            <a:br>
              <a:rPr lang="en-US" sz="2800" dirty="0"/>
            </a:br>
            <a:r>
              <a:rPr lang="en-US" sz="2800" dirty="0"/>
              <a:t>219548135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2662A6-2852-45CC-8687-4EA18F6EE20A}"/>
              </a:ext>
            </a:extLst>
          </p:cNvPr>
          <p:cNvSpPr txBox="1"/>
          <p:nvPr/>
        </p:nvSpPr>
        <p:spPr>
          <a:xfrm>
            <a:off x="362634" y="409191"/>
            <a:ext cx="3236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Problem Statements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C2B27-1CC6-45D4-B13B-5BFC229B44C9}"/>
              </a:ext>
            </a:extLst>
          </p:cNvPr>
          <p:cNvSpPr txBox="1"/>
          <p:nvPr/>
        </p:nvSpPr>
        <p:spPr>
          <a:xfrm>
            <a:off x="362634" y="1237957"/>
            <a:ext cx="5394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Doorbells.. Can be used by everyone?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Modern doorbells, enough benefits?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Can be improved?</a:t>
            </a:r>
          </a:p>
        </p:txBody>
      </p:sp>
      <p:pic>
        <p:nvPicPr>
          <p:cNvPr id="9" name="Picture 8" descr="A picture containing clock, room&#10;&#10;Description automatically generated">
            <a:extLst>
              <a:ext uri="{FF2B5EF4-FFF2-40B4-BE49-F238E27FC236}">
                <a16:creationId xmlns:a16="http://schemas.microsoft.com/office/drawing/2014/main" id="{F3310191-3506-4559-A4F9-4A84B0A5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628" y="2002375"/>
            <a:ext cx="3140578" cy="27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7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2662A6-2852-45CC-8687-4EA18F6EE20A}"/>
              </a:ext>
            </a:extLst>
          </p:cNvPr>
          <p:cNvSpPr txBox="1"/>
          <p:nvPr/>
        </p:nvSpPr>
        <p:spPr>
          <a:xfrm>
            <a:off x="362634" y="409191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Available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C2B27-1CC6-45D4-B13B-5BFC229B44C9}"/>
              </a:ext>
            </a:extLst>
          </p:cNvPr>
          <p:cNvSpPr txBox="1"/>
          <p:nvPr/>
        </p:nvSpPr>
        <p:spPr>
          <a:xfrm>
            <a:off x="362634" y="1237957"/>
            <a:ext cx="5394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Modern doorbells, that can do live feed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Everyone can use that?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Different product, different software required</a:t>
            </a:r>
          </a:p>
        </p:txBody>
      </p:sp>
      <p:pic>
        <p:nvPicPr>
          <p:cNvPr id="3" name="Picture 2" descr="A close up of a speaker&#10;&#10;Description automatically generated">
            <a:extLst>
              <a:ext uri="{FF2B5EF4-FFF2-40B4-BE49-F238E27FC236}">
                <a16:creationId xmlns:a16="http://schemas.microsoft.com/office/drawing/2014/main" id="{8128ACE6-1431-4FDD-9AF2-737804C02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129" y="2871566"/>
            <a:ext cx="2241734" cy="1941342"/>
          </a:xfrm>
          <a:prstGeom prst="rect">
            <a:avLst/>
          </a:prstGeom>
        </p:spPr>
      </p:pic>
      <p:pic>
        <p:nvPicPr>
          <p:cNvPr id="10" name="Picture 9" descr="A person holding a sign&#10;&#10;Description automatically generated">
            <a:extLst>
              <a:ext uri="{FF2B5EF4-FFF2-40B4-BE49-F238E27FC236}">
                <a16:creationId xmlns:a16="http://schemas.microsoft.com/office/drawing/2014/main" id="{3C2430B6-3B13-4FF5-AEC5-A5DA22FC2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533" y="1804915"/>
            <a:ext cx="2245408" cy="194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7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2662A6-2852-45CC-8687-4EA18F6EE20A}"/>
              </a:ext>
            </a:extLst>
          </p:cNvPr>
          <p:cNvSpPr txBox="1"/>
          <p:nvPr/>
        </p:nvSpPr>
        <p:spPr>
          <a:xfrm>
            <a:off x="362634" y="40919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Aim of The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C2B27-1CC6-45D4-B13B-5BFC229B44C9}"/>
              </a:ext>
            </a:extLst>
          </p:cNvPr>
          <p:cNvSpPr txBox="1"/>
          <p:nvPr/>
        </p:nvSpPr>
        <p:spPr>
          <a:xfrm>
            <a:off x="362634" y="1237957"/>
            <a:ext cx="5394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Modern doorbells, that can do live feed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Everyone can use that, even for people with disability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Only require email for accessing live feed</a:t>
            </a:r>
          </a:p>
        </p:txBody>
      </p:sp>
      <p:pic>
        <p:nvPicPr>
          <p:cNvPr id="5" name="Picture 4" descr="A picture containing indoor, building, window, room&#10;&#10;Description automatically generated">
            <a:extLst>
              <a:ext uri="{FF2B5EF4-FFF2-40B4-BE49-F238E27FC236}">
                <a16:creationId xmlns:a16="http://schemas.microsoft.com/office/drawing/2014/main" id="{C0D4B5B0-8AB6-4618-9860-D6ACD457C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120" y="735916"/>
            <a:ext cx="1878570" cy="1626831"/>
          </a:xfrm>
          <a:prstGeom prst="rect">
            <a:avLst/>
          </a:prstGeom>
        </p:spPr>
      </p:pic>
      <p:pic>
        <p:nvPicPr>
          <p:cNvPr id="4" name="Picture 3" descr="A black and white photo of a speaker&#10;&#10;Description automatically generated">
            <a:extLst>
              <a:ext uri="{FF2B5EF4-FFF2-40B4-BE49-F238E27FC236}">
                <a16:creationId xmlns:a16="http://schemas.microsoft.com/office/drawing/2014/main" id="{82FCAE56-C6EF-4EC9-84B8-81B4D70CC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612" y="2121583"/>
            <a:ext cx="1878015" cy="1626831"/>
          </a:xfrm>
          <a:prstGeom prst="rect">
            <a:avLst/>
          </a:prstGeom>
        </p:spPr>
      </p:pic>
      <p:pic>
        <p:nvPicPr>
          <p:cNvPr id="9" name="Picture 8" descr="A group of people looking at each other&#10;&#10;Description automatically generated">
            <a:extLst>
              <a:ext uri="{FF2B5EF4-FFF2-40B4-BE49-F238E27FC236}">
                <a16:creationId xmlns:a16="http://schemas.microsoft.com/office/drawing/2014/main" id="{6A2DB958-179F-4646-962A-ADA10146A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728" y="3275341"/>
            <a:ext cx="1878149" cy="16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1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2662A6-2852-45CC-8687-4EA18F6EE20A}"/>
              </a:ext>
            </a:extLst>
          </p:cNvPr>
          <p:cNvSpPr txBox="1"/>
          <p:nvPr/>
        </p:nvSpPr>
        <p:spPr>
          <a:xfrm>
            <a:off x="362634" y="409191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C2B27-1CC6-45D4-B13B-5BFC229B44C9}"/>
              </a:ext>
            </a:extLst>
          </p:cNvPr>
          <p:cNvSpPr txBox="1"/>
          <p:nvPr/>
        </p:nvSpPr>
        <p:spPr>
          <a:xfrm>
            <a:off x="362634" y="1237957"/>
            <a:ext cx="53949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Hardware: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Raspberry Pi 3B+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Ultrasonic Sensor (HC-SR04)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Temperature Sensor (DHT11)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PIR Infrared Sensor (HC-SR501)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5MP Camera for 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LED 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Jumper Wires (M-F)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Jumper Wire (M-M)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Breadboard</a:t>
            </a:r>
          </a:p>
        </p:txBody>
      </p: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FDDA398D-2FE9-4A98-A1B7-607980C46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829" y="581269"/>
            <a:ext cx="1518502" cy="1313376"/>
          </a:xfrm>
          <a:prstGeom prst="rect">
            <a:avLst/>
          </a:prstGeom>
        </p:spPr>
      </p:pic>
      <p:pic>
        <p:nvPicPr>
          <p:cNvPr id="10" name="Picture 9" descr="A close up of electronics&#10;&#10;Description automatically generated">
            <a:extLst>
              <a:ext uri="{FF2B5EF4-FFF2-40B4-BE49-F238E27FC236}">
                <a16:creationId xmlns:a16="http://schemas.microsoft.com/office/drawing/2014/main" id="{B7C23134-4652-4E69-A677-DCCA5ED2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10" y="1264383"/>
            <a:ext cx="1515435" cy="1313377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CA319A4B-79BB-4C8A-8B93-DDA496022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839" y="1946385"/>
            <a:ext cx="1518503" cy="1314011"/>
          </a:xfrm>
          <a:prstGeom prst="rect">
            <a:avLst/>
          </a:prstGeom>
        </p:spPr>
      </p:pic>
      <p:pic>
        <p:nvPicPr>
          <p:cNvPr id="14" name="Picture 13" descr="A circuit board&#10;&#10;Description automatically generated">
            <a:extLst>
              <a:ext uri="{FF2B5EF4-FFF2-40B4-BE49-F238E27FC236}">
                <a16:creationId xmlns:a16="http://schemas.microsoft.com/office/drawing/2014/main" id="{D7A0C16C-1311-4BB4-B3FC-0A3325305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32" y="2654969"/>
            <a:ext cx="1516513" cy="1313378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F80E3956-81DF-4594-BF6D-50C4A630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835" y="1946385"/>
            <a:ext cx="1516513" cy="1313534"/>
          </a:xfrm>
          <a:prstGeom prst="rect">
            <a:avLst/>
          </a:prstGeom>
        </p:spPr>
      </p:pic>
      <p:pic>
        <p:nvPicPr>
          <p:cNvPr id="18" name="Picture 17" descr="A picture containing black, sitting&#10;&#10;Description automatically generated">
            <a:extLst>
              <a:ext uri="{FF2B5EF4-FFF2-40B4-BE49-F238E27FC236}">
                <a16:creationId xmlns:a16="http://schemas.microsoft.com/office/drawing/2014/main" id="{82E78B15-2219-4F0A-AE65-BEC4D04BE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506" y="3337605"/>
            <a:ext cx="1517835" cy="1314011"/>
          </a:xfrm>
          <a:prstGeom prst="rect">
            <a:avLst/>
          </a:prstGeom>
        </p:spPr>
      </p:pic>
      <p:pic>
        <p:nvPicPr>
          <p:cNvPr id="20" name="Picture 19" descr="A picture containing knife&#10;&#10;Description automatically generated">
            <a:extLst>
              <a:ext uri="{FF2B5EF4-FFF2-40B4-BE49-F238E27FC236}">
                <a16:creationId xmlns:a16="http://schemas.microsoft.com/office/drawing/2014/main" id="{C4177065-E7A7-4CBF-9D3C-F7B859660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4048" y="3310087"/>
            <a:ext cx="1517300" cy="1314011"/>
          </a:xfrm>
          <a:prstGeom prst="rect">
            <a:avLst/>
          </a:prstGeom>
        </p:spPr>
      </p:pic>
      <p:pic>
        <p:nvPicPr>
          <p:cNvPr id="22" name="Picture 21" descr="A picture containing table, indoor, sitting, items&#10;&#10;Description automatically generated">
            <a:extLst>
              <a:ext uri="{FF2B5EF4-FFF2-40B4-BE49-F238E27FC236}">
                <a16:creationId xmlns:a16="http://schemas.microsoft.com/office/drawing/2014/main" id="{57C33474-6F54-42EA-838B-D62B68E981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2242" y="559574"/>
            <a:ext cx="1517099" cy="13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7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2662A6-2852-45CC-8687-4EA18F6EE20A}"/>
              </a:ext>
            </a:extLst>
          </p:cNvPr>
          <p:cNvSpPr txBox="1"/>
          <p:nvPr/>
        </p:nvSpPr>
        <p:spPr>
          <a:xfrm>
            <a:off x="362634" y="409191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Requirements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C2B27-1CC6-45D4-B13B-5BFC229B44C9}"/>
              </a:ext>
            </a:extLst>
          </p:cNvPr>
          <p:cNvSpPr txBox="1"/>
          <p:nvPr/>
        </p:nvSpPr>
        <p:spPr>
          <a:xfrm>
            <a:off x="362634" y="1237957"/>
            <a:ext cx="5394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Software: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Raspian</a:t>
            </a:r>
            <a:endParaRPr lang="en-US" sz="2000" dirty="0">
              <a:solidFill>
                <a:schemeClr val="bg1"/>
              </a:solidFill>
              <a:latin typeface="Lexend Deca" panose="020B0604020202020204" charset="0"/>
              <a:cs typeface="Lexend Deca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Python 3 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Lexend Deca" panose="020B0604020202020204" charset="0"/>
              <a:cs typeface="Lexend Deca" panose="020B060402020202020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9DDE506-73BD-4CAD-97A6-BB28B7EB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85" y="1228753"/>
            <a:ext cx="2456594" cy="212856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33EBAC-E0A2-4D5B-96DA-10C627C1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817" y="2623625"/>
            <a:ext cx="1868324" cy="16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8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2662A6-2852-45CC-8687-4EA18F6EE20A}"/>
              </a:ext>
            </a:extLst>
          </p:cNvPr>
          <p:cNvSpPr txBox="1"/>
          <p:nvPr/>
        </p:nvSpPr>
        <p:spPr>
          <a:xfrm>
            <a:off x="362634" y="409191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Problem Solving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C2B27-1CC6-45D4-B13B-5BFC229B44C9}"/>
              </a:ext>
            </a:extLst>
          </p:cNvPr>
          <p:cNvSpPr txBox="1"/>
          <p:nvPr/>
        </p:nvSpPr>
        <p:spPr>
          <a:xfrm>
            <a:off x="362634" y="1069144"/>
            <a:ext cx="5394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Every sensors (infrared, temperature, ultrasonic) detects 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If all sensors positive, green LED lighten up. Else, red LED lighten 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If all sensors positive, post email contains live feed video and/or photo</a:t>
            </a:r>
          </a:p>
        </p:txBody>
      </p:sp>
    </p:spTree>
    <p:extLst>
      <p:ext uri="{BB962C8B-B14F-4D97-AF65-F5344CB8AC3E}">
        <p14:creationId xmlns:p14="http://schemas.microsoft.com/office/powerpoint/2010/main" val="121194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2662A6-2852-45CC-8687-4EA18F6EE20A}"/>
              </a:ext>
            </a:extLst>
          </p:cNvPr>
          <p:cNvSpPr txBox="1"/>
          <p:nvPr/>
        </p:nvSpPr>
        <p:spPr>
          <a:xfrm>
            <a:off x="362634" y="409191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Drawbacks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C2B27-1CC6-45D4-B13B-5BFC229B44C9}"/>
              </a:ext>
            </a:extLst>
          </p:cNvPr>
          <p:cNvSpPr txBox="1"/>
          <p:nvPr/>
        </p:nvSpPr>
        <p:spPr>
          <a:xfrm>
            <a:off x="362634" y="1069144"/>
            <a:ext cx="5394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There might be some chance that an animal can turn all the sensors to positive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Lexend Deca" panose="020B0604020202020204" charset="0"/>
                <a:cs typeface="Lexend Deca" panose="020B0604020202020204" charset="0"/>
              </a:rPr>
              <a:t>Meaning, it might be send multiple of unnecessary emails</a:t>
            </a:r>
          </a:p>
        </p:txBody>
      </p:sp>
    </p:spTree>
    <p:extLst>
      <p:ext uri="{BB962C8B-B14F-4D97-AF65-F5344CB8AC3E}">
        <p14:creationId xmlns:p14="http://schemas.microsoft.com/office/powerpoint/2010/main" val="1037459870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191</Words>
  <Application>Microsoft Office PowerPoint</Application>
  <PresentationFormat>On-screen Show (16:9)</PresentationFormat>
  <Paragraphs>35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Lexend Deca</vt:lpstr>
      <vt:lpstr>Arial</vt:lpstr>
      <vt:lpstr>Muli Regular</vt:lpstr>
      <vt:lpstr>Aliena template</vt:lpstr>
      <vt:lpstr>Smart Doorbell System  Rakyan Satrya Adhikara 219548135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Rakyan Satrya Adhikara</dc:creator>
  <cp:lastModifiedBy>Rakyan Satrya Adhikara</cp:lastModifiedBy>
  <cp:revision>22</cp:revision>
  <dcterms:modified xsi:type="dcterms:W3CDTF">2020-05-23T07:19:04Z</dcterms:modified>
</cp:coreProperties>
</file>